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5" d="100"/>
          <a:sy n="135" d="100"/>
        </p:scale>
        <p:origin x="312" y="1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D8FE5-3D1D-4BBD-8E3F-A0C7D9D99FFD}" type="datetimeFigureOut">
              <a:rPr lang="en-US" smtClean="0"/>
              <a:t>7/16/2014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D8208-44BA-4565-9787-8D60E38AAB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urishinteractive.com/kids/nutrition-healthy-foods-basketball-movi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581128"/>
            <a:ext cx="7772400" cy="147002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6600" dirty="0" smtClean="0">
                <a:latin typeface="Comic Sans MS" pitchFamily="66" charset="0"/>
              </a:rPr>
              <a:t>Food detectives</a:t>
            </a:r>
            <a:endParaRPr lang="en-US" sz="6600" dirty="0">
              <a:latin typeface="Comic Sans MS" pitchFamily="66" charset="0"/>
            </a:endParaRPr>
          </a:p>
        </p:txBody>
      </p:sp>
      <p:pic>
        <p:nvPicPr>
          <p:cNvPr id="4" name="Picture 3" descr="12588839742064021962bitterjug_Magnifying_Glass_svg_m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239007">
            <a:off x="5926478" y="1344246"/>
            <a:ext cx="3488520" cy="25582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83760" y="6596390"/>
            <a:ext cx="2160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b="1" dirty="0" smtClean="0"/>
              <a:t>Year F - What’s </a:t>
            </a:r>
            <a:r>
              <a:rPr lang="en-AU" sz="1100" b="1" dirty="0"/>
              <a:t>in your lunch box?</a:t>
            </a:r>
            <a:r>
              <a:rPr lang="en-AU" sz="1100" dirty="0"/>
              <a:t> 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4168" y="476672"/>
            <a:ext cx="2756992" cy="1512168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Look at these </a:t>
            </a:r>
            <a:b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foods and drinks. </a:t>
            </a:r>
            <a:b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What are </a:t>
            </a:r>
            <a:b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</a:rPr>
              <a:t>their properties?</a:t>
            </a:r>
            <a:endParaRPr lang="en-US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33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214003">
            <a:off x="3623153" y="2015717"/>
            <a:ext cx="5764976" cy="29838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620688"/>
            <a:ext cx="38884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mic Sans MS" pitchFamily="66" charset="0"/>
              </a:rPr>
              <a:t>How can we find out what is in our food?</a:t>
            </a:r>
            <a:endParaRPr lang="en-US" sz="5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0677798">
            <a:off x="919728" y="4336145"/>
            <a:ext cx="3821662" cy="175432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Look for the food information label!</a:t>
            </a:r>
            <a:endParaRPr lang="en-US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G_3332co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068960"/>
            <a:ext cx="3024336" cy="36004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photo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212976"/>
            <a:ext cx="2119385" cy="348559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IMG_33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93632">
            <a:off x="5887938" y="4213874"/>
            <a:ext cx="3168352" cy="211223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IMG_334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08671">
            <a:off x="94367" y="335531"/>
            <a:ext cx="3571801" cy="23812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 descr="IMG_334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842299">
            <a:off x="2794165" y="1274291"/>
            <a:ext cx="2981930" cy="5301208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 descr="IMG_334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660458">
            <a:off x="4572193" y="354767"/>
            <a:ext cx="3971106" cy="2647404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Freeform 15"/>
          <p:cNvSpPr/>
          <p:nvPr/>
        </p:nvSpPr>
        <p:spPr>
          <a:xfrm>
            <a:off x="3255881" y="2459865"/>
            <a:ext cx="2539612" cy="1275008"/>
          </a:xfrm>
          <a:custGeom>
            <a:avLst/>
            <a:gdLst>
              <a:gd name="connsiteX0" fmla="*/ 2282034 w 2539612"/>
              <a:gd name="connsiteY0" fmla="*/ 631065 h 1275008"/>
              <a:gd name="connsiteX1" fmla="*/ 1972942 w 2539612"/>
              <a:gd name="connsiteY1" fmla="*/ 489397 h 1275008"/>
              <a:gd name="connsiteX2" fmla="*/ 1921426 w 2539612"/>
              <a:gd name="connsiteY2" fmla="*/ 476518 h 1275008"/>
              <a:gd name="connsiteX3" fmla="*/ 1831274 w 2539612"/>
              <a:gd name="connsiteY3" fmla="*/ 412124 h 1275008"/>
              <a:gd name="connsiteX4" fmla="*/ 1792637 w 2539612"/>
              <a:gd name="connsiteY4" fmla="*/ 386366 h 1275008"/>
              <a:gd name="connsiteX5" fmla="*/ 1741122 w 2539612"/>
              <a:gd name="connsiteY5" fmla="*/ 347729 h 1275008"/>
              <a:gd name="connsiteX6" fmla="*/ 1650970 w 2539612"/>
              <a:gd name="connsiteY6" fmla="*/ 309093 h 1275008"/>
              <a:gd name="connsiteX7" fmla="*/ 1187330 w 2539612"/>
              <a:gd name="connsiteY7" fmla="*/ 296214 h 1275008"/>
              <a:gd name="connsiteX8" fmla="*/ 1110057 w 2539612"/>
              <a:gd name="connsiteY8" fmla="*/ 270456 h 1275008"/>
              <a:gd name="connsiteX9" fmla="*/ 1007026 w 2539612"/>
              <a:gd name="connsiteY9" fmla="*/ 218941 h 1275008"/>
              <a:gd name="connsiteX10" fmla="*/ 968389 w 2539612"/>
              <a:gd name="connsiteY10" fmla="*/ 206062 h 1275008"/>
              <a:gd name="connsiteX11" fmla="*/ 865358 w 2539612"/>
              <a:gd name="connsiteY11" fmla="*/ 180304 h 1275008"/>
              <a:gd name="connsiteX12" fmla="*/ 826722 w 2539612"/>
              <a:gd name="connsiteY12" fmla="*/ 154546 h 1275008"/>
              <a:gd name="connsiteX13" fmla="*/ 736570 w 2539612"/>
              <a:gd name="connsiteY13" fmla="*/ 141667 h 1275008"/>
              <a:gd name="connsiteX14" fmla="*/ 697933 w 2539612"/>
              <a:gd name="connsiteY14" fmla="*/ 128789 h 1275008"/>
              <a:gd name="connsiteX15" fmla="*/ 633539 w 2539612"/>
              <a:gd name="connsiteY15" fmla="*/ 103031 h 1275008"/>
              <a:gd name="connsiteX16" fmla="*/ 582023 w 2539612"/>
              <a:gd name="connsiteY16" fmla="*/ 77273 h 1275008"/>
              <a:gd name="connsiteX17" fmla="*/ 453234 w 2539612"/>
              <a:gd name="connsiteY17" fmla="*/ 51515 h 1275008"/>
              <a:gd name="connsiteX18" fmla="*/ 401719 w 2539612"/>
              <a:gd name="connsiteY18" fmla="*/ 25758 h 1275008"/>
              <a:gd name="connsiteX19" fmla="*/ 350204 w 2539612"/>
              <a:gd name="connsiteY19" fmla="*/ 12879 h 1275008"/>
              <a:gd name="connsiteX20" fmla="*/ 311567 w 2539612"/>
              <a:gd name="connsiteY20" fmla="*/ 0 h 1275008"/>
              <a:gd name="connsiteX21" fmla="*/ 195657 w 2539612"/>
              <a:gd name="connsiteY21" fmla="*/ 64394 h 1275008"/>
              <a:gd name="connsiteX22" fmla="*/ 144142 w 2539612"/>
              <a:gd name="connsiteY22" fmla="*/ 103031 h 1275008"/>
              <a:gd name="connsiteX23" fmla="*/ 105505 w 2539612"/>
              <a:gd name="connsiteY23" fmla="*/ 154546 h 1275008"/>
              <a:gd name="connsiteX24" fmla="*/ 66868 w 2539612"/>
              <a:gd name="connsiteY24" fmla="*/ 231820 h 1275008"/>
              <a:gd name="connsiteX25" fmla="*/ 28232 w 2539612"/>
              <a:gd name="connsiteY25" fmla="*/ 309093 h 1275008"/>
              <a:gd name="connsiteX26" fmla="*/ 28232 w 2539612"/>
              <a:gd name="connsiteY26" fmla="*/ 502276 h 1275008"/>
              <a:gd name="connsiteX27" fmla="*/ 79747 w 2539612"/>
              <a:gd name="connsiteY27" fmla="*/ 566670 h 1275008"/>
              <a:gd name="connsiteX28" fmla="*/ 131263 w 2539612"/>
              <a:gd name="connsiteY28" fmla="*/ 618186 h 1275008"/>
              <a:gd name="connsiteX29" fmla="*/ 157020 w 2539612"/>
              <a:gd name="connsiteY29" fmla="*/ 656822 h 1275008"/>
              <a:gd name="connsiteX30" fmla="*/ 195657 w 2539612"/>
              <a:gd name="connsiteY30" fmla="*/ 695459 h 1275008"/>
              <a:gd name="connsiteX31" fmla="*/ 260051 w 2539612"/>
              <a:gd name="connsiteY31" fmla="*/ 759853 h 1275008"/>
              <a:gd name="connsiteX32" fmla="*/ 375961 w 2539612"/>
              <a:gd name="connsiteY32" fmla="*/ 798490 h 1275008"/>
              <a:gd name="connsiteX33" fmla="*/ 427477 w 2539612"/>
              <a:gd name="connsiteY33" fmla="*/ 824248 h 1275008"/>
              <a:gd name="connsiteX34" fmla="*/ 466113 w 2539612"/>
              <a:gd name="connsiteY34" fmla="*/ 837127 h 1275008"/>
              <a:gd name="connsiteX35" fmla="*/ 878237 w 2539612"/>
              <a:gd name="connsiteY35" fmla="*/ 824248 h 1275008"/>
              <a:gd name="connsiteX36" fmla="*/ 968389 w 2539612"/>
              <a:gd name="connsiteY36" fmla="*/ 811369 h 1275008"/>
              <a:gd name="connsiteX37" fmla="*/ 1406271 w 2539612"/>
              <a:gd name="connsiteY37" fmla="*/ 850005 h 1275008"/>
              <a:gd name="connsiteX38" fmla="*/ 1496423 w 2539612"/>
              <a:gd name="connsiteY38" fmla="*/ 901521 h 1275008"/>
              <a:gd name="connsiteX39" fmla="*/ 1560818 w 2539612"/>
              <a:gd name="connsiteY39" fmla="*/ 927279 h 1275008"/>
              <a:gd name="connsiteX40" fmla="*/ 1638091 w 2539612"/>
              <a:gd name="connsiteY40" fmla="*/ 965915 h 1275008"/>
              <a:gd name="connsiteX41" fmla="*/ 1766880 w 2539612"/>
              <a:gd name="connsiteY41" fmla="*/ 1017431 h 1275008"/>
              <a:gd name="connsiteX42" fmla="*/ 1844153 w 2539612"/>
              <a:gd name="connsiteY42" fmla="*/ 1056067 h 1275008"/>
              <a:gd name="connsiteX43" fmla="*/ 1998699 w 2539612"/>
              <a:gd name="connsiteY43" fmla="*/ 1107583 h 1275008"/>
              <a:gd name="connsiteX44" fmla="*/ 2050215 w 2539612"/>
              <a:gd name="connsiteY44" fmla="*/ 1133341 h 1275008"/>
              <a:gd name="connsiteX45" fmla="*/ 2166125 w 2539612"/>
              <a:gd name="connsiteY45" fmla="*/ 1171977 h 1275008"/>
              <a:gd name="connsiteX46" fmla="*/ 2204761 w 2539612"/>
              <a:gd name="connsiteY46" fmla="*/ 1184856 h 1275008"/>
              <a:gd name="connsiteX47" fmla="*/ 2307792 w 2539612"/>
              <a:gd name="connsiteY47" fmla="*/ 1223493 h 1275008"/>
              <a:gd name="connsiteX48" fmla="*/ 2346429 w 2539612"/>
              <a:gd name="connsiteY48" fmla="*/ 1249250 h 1275008"/>
              <a:gd name="connsiteX49" fmla="*/ 2475218 w 2539612"/>
              <a:gd name="connsiteY49" fmla="*/ 1275008 h 1275008"/>
              <a:gd name="connsiteX50" fmla="*/ 2513854 w 2539612"/>
              <a:gd name="connsiteY50" fmla="*/ 1262129 h 1275008"/>
              <a:gd name="connsiteX51" fmla="*/ 2539612 w 2539612"/>
              <a:gd name="connsiteY51" fmla="*/ 1171977 h 1275008"/>
              <a:gd name="connsiteX52" fmla="*/ 2526733 w 2539612"/>
              <a:gd name="connsiteY52" fmla="*/ 1081825 h 1275008"/>
              <a:gd name="connsiteX53" fmla="*/ 2462339 w 2539612"/>
              <a:gd name="connsiteY53" fmla="*/ 1004552 h 1275008"/>
              <a:gd name="connsiteX54" fmla="*/ 2436581 w 2539612"/>
              <a:gd name="connsiteY54" fmla="*/ 965915 h 1275008"/>
              <a:gd name="connsiteX55" fmla="*/ 2397944 w 2539612"/>
              <a:gd name="connsiteY55" fmla="*/ 927279 h 1275008"/>
              <a:gd name="connsiteX56" fmla="*/ 2346429 w 2539612"/>
              <a:gd name="connsiteY56" fmla="*/ 837127 h 1275008"/>
              <a:gd name="connsiteX57" fmla="*/ 2320671 w 2539612"/>
              <a:gd name="connsiteY57" fmla="*/ 798490 h 1275008"/>
              <a:gd name="connsiteX58" fmla="*/ 2307792 w 2539612"/>
              <a:gd name="connsiteY58" fmla="*/ 759853 h 1275008"/>
              <a:gd name="connsiteX59" fmla="*/ 2256277 w 2539612"/>
              <a:gd name="connsiteY59" fmla="*/ 682580 h 1275008"/>
              <a:gd name="connsiteX60" fmla="*/ 2217640 w 2539612"/>
              <a:gd name="connsiteY60" fmla="*/ 656822 h 127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539612" h="1275008">
                <a:moveTo>
                  <a:pt x="2282034" y="631065"/>
                </a:moveTo>
                <a:cubicBezTo>
                  <a:pt x="2244585" y="613232"/>
                  <a:pt x="2072960" y="517974"/>
                  <a:pt x="1972942" y="489397"/>
                </a:cubicBezTo>
                <a:cubicBezTo>
                  <a:pt x="1955923" y="484534"/>
                  <a:pt x="1938598" y="480811"/>
                  <a:pt x="1921426" y="476518"/>
                </a:cubicBezTo>
                <a:cubicBezTo>
                  <a:pt x="1826102" y="428855"/>
                  <a:pt x="1909593" y="477389"/>
                  <a:pt x="1831274" y="412124"/>
                </a:cubicBezTo>
                <a:cubicBezTo>
                  <a:pt x="1819383" y="402215"/>
                  <a:pt x="1805232" y="395363"/>
                  <a:pt x="1792637" y="386366"/>
                </a:cubicBezTo>
                <a:cubicBezTo>
                  <a:pt x="1775170" y="373890"/>
                  <a:pt x="1758589" y="360205"/>
                  <a:pt x="1741122" y="347729"/>
                </a:cubicBezTo>
                <a:cubicBezTo>
                  <a:pt x="1709102" y="324858"/>
                  <a:pt x="1693093" y="311199"/>
                  <a:pt x="1650970" y="309093"/>
                </a:cubicBezTo>
                <a:cubicBezTo>
                  <a:pt x="1496557" y="301372"/>
                  <a:pt x="1341877" y="300507"/>
                  <a:pt x="1187330" y="296214"/>
                </a:cubicBezTo>
                <a:cubicBezTo>
                  <a:pt x="1161572" y="287628"/>
                  <a:pt x="1134342" y="282598"/>
                  <a:pt x="1110057" y="270456"/>
                </a:cubicBezTo>
                <a:cubicBezTo>
                  <a:pt x="1075713" y="253284"/>
                  <a:pt x="1043453" y="231083"/>
                  <a:pt x="1007026" y="218941"/>
                </a:cubicBezTo>
                <a:cubicBezTo>
                  <a:pt x="994147" y="214648"/>
                  <a:pt x="981559" y="209355"/>
                  <a:pt x="968389" y="206062"/>
                </a:cubicBezTo>
                <a:lnTo>
                  <a:pt x="865358" y="180304"/>
                </a:lnTo>
                <a:cubicBezTo>
                  <a:pt x="852479" y="171718"/>
                  <a:pt x="841548" y="158994"/>
                  <a:pt x="826722" y="154546"/>
                </a:cubicBezTo>
                <a:cubicBezTo>
                  <a:pt x="797646" y="145823"/>
                  <a:pt x="766336" y="147620"/>
                  <a:pt x="736570" y="141667"/>
                </a:cubicBezTo>
                <a:cubicBezTo>
                  <a:pt x="723258" y="139005"/>
                  <a:pt x="710644" y="133556"/>
                  <a:pt x="697933" y="128789"/>
                </a:cubicBezTo>
                <a:cubicBezTo>
                  <a:pt x="676287" y="120672"/>
                  <a:pt x="654665" y="112420"/>
                  <a:pt x="633539" y="103031"/>
                </a:cubicBezTo>
                <a:cubicBezTo>
                  <a:pt x="615995" y="95234"/>
                  <a:pt x="600412" y="82790"/>
                  <a:pt x="582023" y="77273"/>
                </a:cubicBezTo>
                <a:cubicBezTo>
                  <a:pt x="507825" y="55013"/>
                  <a:pt x="516164" y="75113"/>
                  <a:pt x="453234" y="51515"/>
                </a:cubicBezTo>
                <a:cubicBezTo>
                  <a:pt x="435258" y="44774"/>
                  <a:pt x="419695" y="32499"/>
                  <a:pt x="401719" y="25758"/>
                </a:cubicBezTo>
                <a:cubicBezTo>
                  <a:pt x="385146" y="19543"/>
                  <a:pt x="367223" y="17742"/>
                  <a:pt x="350204" y="12879"/>
                </a:cubicBezTo>
                <a:cubicBezTo>
                  <a:pt x="337151" y="9149"/>
                  <a:pt x="324446" y="4293"/>
                  <a:pt x="311567" y="0"/>
                </a:cubicBezTo>
                <a:cubicBezTo>
                  <a:pt x="251331" y="20079"/>
                  <a:pt x="266509" y="11254"/>
                  <a:pt x="195657" y="64394"/>
                </a:cubicBezTo>
                <a:cubicBezTo>
                  <a:pt x="178485" y="77273"/>
                  <a:pt x="159320" y="87853"/>
                  <a:pt x="144142" y="103031"/>
                </a:cubicBezTo>
                <a:cubicBezTo>
                  <a:pt x="128964" y="118209"/>
                  <a:pt x="118384" y="137374"/>
                  <a:pt x="105505" y="154546"/>
                </a:cubicBezTo>
                <a:cubicBezTo>
                  <a:pt x="73134" y="251658"/>
                  <a:pt x="116799" y="131959"/>
                  <a:pt x="66868" y="231820"/>
                </a:cubicBezTo>
                <a:cubicBezTo>
                  <a:pt x="13542" y="338470"/>
                  <a:pt x="102055" y="198355"/>
                  <a:pt x="28232" y="309093"/>
                </a:cubicBezTo>
                <a:cubicBezTo>
                  <a:pt x="13576" y="382371"/>
                  <a:pt x="0" y="417579"/>
                  <a:pt x="28232" y="502276"/>
                </a:cubicBezTo>
                <a:cubicBezTo>
                  <a:pt x="36924" y="528354"/>
                  <a:pt x="61485" y="546125"/>
                  <a:pt x="79747" y="566670"/>
                </a:cubicBezTo>
                <a:cubicBezTo>
                  <a:pt x="95881" y="584821"/>
                  <a:pt x="115459" y="599748"/>
                  <a:pt x="131263" y="618186"/>
                </a:cubicBezTo>
                <a:cubicBezTo>
                  <a:pt x="141336" y="629938"/>
                  <a:pt x="147111" y="644931"/>
                  <a:pt x="157020" y="656822"/>
                </a:cubicBezTo>
                <a:cubicBezTo>
                  <a:pt x="168680" y="670814"/>
                  <a:pt x="183997" y="681467"/>
                  <a:pt x="195657" y="695459"/>
                </a:cubicBezTo>
                <a:cubicBezTo>
                  <a:pt x="232454" y="739615"/>
                  <a:pt x="206083" y="732869"/>
                  <a:pt x="260051" y="759853"/>
                </a:cubicBezTo>
                <a:cubicBezTo>
                  <a:pt x="372800" y="816227"/>
                  <a:pt x="277579" y="761596"/>
                  <a:pt x="375961" y="798490"/>
                </a:cubicBezTo>
                <a:cubicBezTo>
                  <a:pt x="393937" y="805231"/>
                  <a:pt x="409830" y="816685"/>
                  <a:pt x="427477" y="824248"/>
                </a:cubicBezTo>
                <a:cubicBezTo>
                  <a:pt x="439955" y="829596"/>
                  <a:pt x="453234" y="832834"/>
                  <a:pt x="466113" y="837127"/>
                </a:cubicBezTo>
                <a:cubicBezTo>
                  <a:pt x="603488" y="832834"/>
                  <a:pt x="740976" y="831287"/>
                  <a:pt x="878237" y="824248"/>
                </a:cubicBezTo>
                <a:cubicBezTo>
                  <a:pt x="908553" y="822693"/>
                  <a:pt x="938033" y="811369"/>
                  <a:pt x="968389" y="811369"/>
                </a:cubicBezTo>
                <a:cubicBezTo>
                  <a:pt x="1092484" y="811369"/>
                  <a:pt x="1286314" y="836677"/>
                  <a:pt x="1406271" y="850005"/>
                </a:cubicBezTo>
                <a:cubicBezTo>
                  <a:pt x="1447707" y="877629"/>
                  <a:pt x="1447405" y="879735"/>
                  <a:pt x="1496423" y="901521"/>
                </a:cubicBezTo>
                <a:cubicBezTo>
                  <a:pt x="1517549" y="910910"/>
                  <a:pt x="1539772" y="917713"/>
                  <a:pt x="1560818" y="927279"/>
                </a:cubicBezTo>
                <a:cubicBezTo>
                  <a:pt x="1587035" y="939196"/>
                  <a:pt x="1611708" y="954372"/>
                  <a:pt x="1638091" y="965915"/>
                </a:cubicBezTo>
                <a:cubicBezTo>
                  <a:pt x="1680451" y="984448"/>
                  <a:pt x="1724520" y="998898"/>
                  <a:pt x="1766880" y="1017431"/>
                </a:cubicBezTo>
                <a:cubicBezTo>
                  <a:pt x="1793263" y="1028974"/>
                  <a:pt x="1817313" y="1045629"/>
                  <a:pt x="1844153" y="1056067"/>
                </a:cubicBezTo>
                <a:cubicBezTo>
                  <a:pt x="1894763" y="1075749"/>
                  <a:pt x="1950130" y="1083298"/>
                  <a:pt x="1998699" y="1107583"/>
                </a:cubicBezTo>
                <a:cubicBezTo>
                  <a:pt x="2015871" y="1116169"/>
                  <a:pt x="2032296" y="1126449"/>
                  <a:pt x="2050215" y="1133341"/>
                </a:cubicBezTo>
                <a:cubicBezTo>
                  <a:pt x="2088227" y="1147961"/>
                  <a:pt x="2127488" y="1159098"/>
                  <a:pt x="2166125" y="1171977"/>
                </a:cubicBezTo>
                <a:cubicBezTo>
                  <a:pt x="2179004" y="1176270"/>
                  <a:pt x="2192619" y="1178785"/>
                  <a:pt x="2204761" y="1184856"/>
                </a:cubicBezTo>
                <a:cubicBezTo>
                  <a:pt x="2272109" y="1218530"/>
                  <a:pt x="2237651" y="1205958"/>
                  <a:pt x="2307792" y="1223493"/>
                </a:cubicBezTo>
                <a:cubicBezTo>
                  <a:pt x="2320671" y="1232079"/>
                  <a:pt x="2332202" y="1243153"/>
                  <a:pt x="2346429" y="1249250"/>
                </a:cubicBezTo>
                <a:cubicBezTo>
                  <a:pt x="2370883" y="1259730"/>
                  <a:pt x="2457783" y="1272102"/>
                  <a:pt x="2475218" y="1275008"/>
                </a:cubicBezTo>
                <a:cubicBezTo>
                  <a:pt x="2488097" y="1270715"/>
                  <a:pt x="2504255" y="1271728"/>
                  <a:pt x="2513854" y="1262129"/>
                </a:cubicBezTo>
                <a:cubicBezTo>
                  <a:pt x="2520013" y="1255970"/>
                  <a:pt x="2539501" y="1172423"/>
                  <a:pt x="2539612" y="1171977"/>
                </a:cubicBezTo>
                <a:cubicBezTo>
                  <a:pt x="2535319" y="1141926"/>
                  <a:pt x="2535456" y="1110901"/>
                  <a:pt x="2526733" y="1081825"/>
                </a:cubicBezTo>
                <a:cubicBezTo>
                  <a:pt x="2517741" y="1051851"/>
                  <a:pt x="2480303" y="1026109"/>
                  <a:pt x="2462339" y="1004552"/>
                </a:cubicBezTo>
                <a:cubicBezTo>
                  <a:pt x="2452430" y="992661"/>
                  <a:pt x="2446490" y="977806"/>
                  <a:pt x="2436581" y="965915"/>
                </a:cubicBezTo>
                <a:cubicBezTo>
                  <a:pt x="2424921" y="951923"/>
                  <a:pt x="2409604" y="941271"/>
                  <a:pt x="2397944" y="927279"/>
                </a:cubicBezTo>
                <a:cubicBezTo>
                  <a:pt x="2369424" y="893055"/>
                  <a:pt x="2369327" y="877198"/>
                  <a:pt x="2346429" y="837127"/>
                </a:cubicBezTo>
                <a:cubicBezTo>
                  <a:pt x="2338749" y="823688"/>
                  <a:pt x="2327593" y="812335"/>
                  <a:pt x="2320671" y="798490"/>
                </a:cubicBezTo>
                <a:cubicBezTo>
                  <a:pt x="2314600" y="786348"/>
                  <a:pt x="2314385" y="771720"/>
                  <a:pt x="2307792" y="759853"/>
                </a:cubicBezTo>
                <a:cubicBezTo>
                  <a:pt x="2292758" y="732792"/>
                  <a:pt x="2273449" y="708338"/>
                  <a:pt x="2256277" y="682580"/>
                </a:cubicBezTo>
                <a:cubicBezTo>
                  <a:pt x="2227151" y="638891"/>
                  <a:pt x="2241464" y="632998"/>
                  <a:pt x="2217640" y="656822"/>
                </a:cubicBezTo>
              </a:path>
            </a:pathLst>
          </a:cu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231820" y="848195"/>
            <a:ext cx="1171977" cy="588940"/>
          </a:xfrm>
          <a:custGeom>
            <a:avLst/>
            <a:gdLst>
              <a:gd name="connsiteX0" fmla="*/ 785611 w 1171977"/>
              <a:gd name="connsiteY0" fmla="*/ 104842 h 588940"/>
              <a:gd name="connsiteX1" fmla="*/ 334850 w 1171977"/>
              <a:gd name="connsiteY1" fmla="*/ 79084 h 588940"/>
              <a:gd name="connsiteX2" fmla="*/ 244698 w 1171977"/>
              <a:gd name="connsiteY2" fmla="*/ 91963 h 588940"/>
              <a:gd name="connsiteX3" fmla="*/ 206062 w 1171977"/>
              <a:gd name="connsiteY3" fmla="*/ 130599 h 588940"/>
              <a:gd name="connsiteX4" fmla="*/ 154546 w 1171977"/>
              <a:gd name="connsiteY4" fmla="*/ 169236 h 588940"/>
              <a:gd name="connsiteX5" fmla="*/ 103031 w 1171977"/>
              <a:gd name="connsiteY5" fmla="*/ 233630 h 588940"/>
              <a:gd name="connsiteX6" fmla="*/ 77273 w 1171977"/>
              <a:gd name="connsiteY6" fmla="*/ 272267 h 588940"/>
              <a:gd name="connsiteX7" fmla="*/ 25757 w 1171977"/>
              <a:gd name="connsiteY7" fmla="*/ 298025 h 588940"/>
              <a:gd name="connsiteX8" fmla="*/ 12879 w 1171977"/>
              <a:gd name="connsiteY8" fmla="*/ 349540 h 588940"/>
              <a:gd name="connsiteX9" fmla="*/ 0 w 1171977"/>
              <a:gd name="connsiteY9" fmla="*/ 388177 h 588940"/>
              <a:gd name="connsiteX10" fmla="*/ 12879 w 1171977"/>
              <a:gd name="connsiteY10" fmla="*/ 478329 h 588940"/>
              <a:gd name="connsiteX11" fmla="*/ 25757 w 1171977"/>
              <a:gd name="connsiteY11" fmla="*/ 516966 h 588940"/>
              <a:gd name="connsiteX12" fmla="*/ 77273 w 1171977"/>
              <a:gd name="connsiteY12" fmla="*/ 542723 h 588940"/>
              <a:gd name="connsiteX13" fmla="*/ 115910 w 1171977"/>
              <a:gd name="connsiteY13" fmla="*/ 581360 h 588940"/>
              <a:gd name="connsiteX14" fmla="*/ 412124 w 1171977"/>
              <a:gd name="connsiteY14" fmla="*/ 568481 h 588940"/>
              <a:gd name="connsiteX15" fmla="*/ 489397 w 1171977"/>
              <a:gd name="connsiteY15" fmla="*/ 542723 h 588940"/>
              <a:gd name="connsiteX16" fmla="*/ 669701 w 1171977"/>
              <a:gd name="connsiteY16" fmla="*/ 516966 h 588940"/>
              <a:gd name="connsiteX17" fmla="*/ 1030310 w 1171977"/>
              <a:gd name="connsiteY17" fmla="*/ 504087 h 588940"/>
              <a:gd name="connsiteX18" fmla="*/ 1120462 w 1171977"/>
              <a:gd name="connsiteY18" fmla="*/ 465450 h 588940"/>
              <a:gd name="connsiteX19" fmla="*/ 1146219 w 1171977"/>
              <a:gd name="connsiteY19" fmla="*/ 388177 h 588940"/>
              <a:gd name="connsiteX20" fmla="*/ 1159098 w 1171977"/>
              <a:gd name="connsiteY20" fmla="*/ 349540 h 588940"/>
              <a:gd name="connsiteX21" fmla="*/ 1171977 w 1171977"/>
              <a:gd name="connsiteY21" fmla="*/ 310904 h 588940"/>
              <a:gd name="connsiteX22" fmla="*/ 1146219 w 1171977"/>
              <a:gd name="connsiteY22" fmla="*/ 194994 h 588940"/>
              <a:gd name="connsiteX23" fmla="*/ 1081825 w 1171977"/>
              <a:gd name="connsiteY23" fmla="*/ 117720 h 588940"/>
              <a:gd name="connsiteX24" fmla="*/ 1056067 w 1171977"/>
              <a:gd name="connsiteY24" fmla="*/ 79084 h 588940"/>
              <a:gd name="connsiteX25" fmla="*/ 978794 w 1171977"/>
              <a:gd name="connsiteY25" fmla="*/ 14690 h 588940"/>
              <a:gd name="connsiteX26" fmla="*/ 901521 w 1171977"/>
              <a:gd name="connsiteY26" fmla="*/ 53326 h 588940"/>
              <a:gd name="connsiteX27" fmla="*/ 824248 w 1171977"/>
              <a:gd name="connsiteY27" fmla="*/ 91963 h 588940"/>
              <a:gd name="connsiteX28" fmla="*/ 785611 w 1171977"/>
              <a:gd name="connsiteY28" fmla="*/ 104842 h 58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71977" h="588940">
                <a:moveTo>
                  <a:pt x="785611" y="104842"/>
                </a:moveTo>
                <a:cubicBezTo>
                  <a:pt x="704045" y="102696"/>
                  <a:pt x="501219" y="79084"/>
                  <a:pt x="334850" y="79084"/>
                </a:cubicBezTo>
                <a:cubicBezTo>
                  <a:pt x="304494" y="79084"/>
                  <a:pt x="274749" y="87670"/>
                  <a:pt x="244698" y="91963"/>
                </a:cubicBezTo>
                <a:cubicBezTo>
                  <a:pt x="231819" y="104842"/>
                  <a:pt x="219890" y="118746"/>
                  <a:pt x="206062" y="130599"/>
                </a:cubicBezTo>
                <a:cubicBezTo>
                  <a:pt x="189765" y="144568"/>
                  <a:pt x="169724" y="154058"/>
                  <a:pt x="154546" y="169236"/>
                </a:cubicBezTo>
                <a:cubicBezTo>
                  <a:pt x="135109" y="188673"/>
                  <a:pt x="119524" y="211639"/>
                  <a:pt x="103031" y="233630"/>
                </a:cubicBezTo>
                <a:cubicBezTo>
                  <a:pt x="93744" y="246013"/>
                  <a:pt x="89164" y="262358"/>
                  <a:pt x="77273" y="272267"/>
                </a:cubicBezTo>
                <a:cubicBezTo>
                  <a:pt x="62524" y="284558"/>
                  <a:pt x="42929" y="289439"/>
                  <a:pt x="25757" y="298025"/>
                </a:cubicBezTo>
                <a:cubicBezTo>
                  <a:pt x="21464" y="315197"/>
                  <a:pt x="17741" y="332521"/>
                  <a:pt x="12879" y="349540"/>
                </a:cubicBezTo>
                <a:cubicBezTo>
                  <a:pt x="9150" y="362593"/>
                  <a:pt x="0" y="374601"/>
                  <a:pt x="0" y="388177"/>
                </a:cubicBezTo>
                <a:cubicBezTo>
                  <a:pt x="0" y="418533"/>
                  <a:pt x="6926" y="448563"/>
                  <a:pt x="12879" y="478329"/>
                </a:cubicBezTo>
                <a:cubicBezTo>
                  <a:pt x="15541" y="491641"/>
                  <a:pt x="16158" y="507367"/>
                  <a:pt x="25757" y="516966"/>
                </a:cubicBezTo>
                <a:cubicBezTo>
                  <a:pt x="39333" y="530542"/>
                  <a:pt x="60101" y="534137"/>
                  <a:pt x="77273" y="542723"/>
                </a:cubicBezTo>
                <a:cubicBezTo>
                  <a:pt x="90152" y="555602"/>
                  <a:pt x="97750" y="579963"/>
                  <a:pt x="115910" y="581360"/>
                </a:cubicBezTo>
                <a:cubicBezTo>
                  <a:pt x="214450" y="588940"/>
                  <a:pt x="313817" y="578651"/>
                  <a:pt x="412124" y="568481"/>
                </a:cubicBezTo>
                <a:cubicBezTo>
                  <a:pt x="439131" y="565687"/>
                  <a:pt x="462615" y="547187"/>
                  <a:pt x="489397" y="542723"/>
                </a:cubicBezTo>
                <a:cubicBezTo>
                  <a:pt x="540016" y="534286"/>
                  <a:pt x="621337" y="519653"/>
                  <a:pt x="669701" y="516966"/>
                </a:cubicBezTo>
                <a:cubicBezTo>
                  <a:pt x="789795" y="510294"/>
                  <a:pt x="910107" y="508380"/>
                  <a:pt x="1030310" y="504087"/>
                </a:cubicBezTo>
                <a:cubicBezTo>
                  <a:pt x="1054652" y="498001"/>
                  <a:pt x="1103992" y="491803"/>
                  <a:pt x="1120462" y="465450"/>
                </a:cubicBezTo>
                <a:cubicBezTo>
                  <a:pt x="1134852" y="442426"/>
                  <a:pt x="1137633" y="413935"/>
                  <a:pt x="1146219" y="388177"/>
                </a:cubicBezTo>
                <a:lnTo>
                  <a:pt x="1159098" y="349540"/>
                </a:lnTo>
                <a:lnTo>
                  <a:pt x="1171977" y="310904"/>
                </a:lnTo>
                <a:cubicBezTo>
                  <a:pt x="1167030" y="281221"/>
                  <a:pt x="1162072" y="226701"/>
                  <a:pt x="1146219" y="194994"/>
                </a:cubicBezTo>
                <a:cubicBezTo>
                  <a:pt x="1122236" y="147028"/>
                  <a:pt x="1117431" y="160447"/>
                  <a:pt x="1081825" y="117720"/>
                </a:cubicBezTo>
                <a:cubicBezTo>
                  <a:pt x="1071916" y="105829"/>
                  <a:pt x="1065976" y="90975"/>
                  <a:pt x="1056067" y="79084"/>
                </a:cubicBezTo>
                <a:cubicBezTo>
                  <a:pt x="1025076" y="41895"/>
                  <a:pt x="1016787" y="40018"/>
                  <a:pt x="978794" y="14690"/>
                </a:cubicBezTo>
                <a:cubicBezTo>
                  <a:pt x="868056" y="88513"/>
                  <a:pt x="1008171" y="0"/>
                  <a:pt x="901521" y="53326"/>
                </a:cubicBezTo>
                <a:cubicBezTo>
                  <a:pt x="864931" y="71621"/>
                  <a:pt x="865866" y="87339"/>
                  <a:pt x="824248" y="91963"/>
                </a:cubicBezTo>
                <a:cubicBezTo>
                  <a:pt x="798648" y="94808"/>
                  <a:pt x="867177" y="106988"/>
                  <a:pt x="785611" y="104842"/>
                </a:cubicBezTo>
                <a:close/>
              </a:path>
            </a:pathLst>
          </a:cu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5035639" y="1184856"/>
            <a:ext cx="3309871" cy="1590831"/>
          </a:xfrm>
          <a:custGeom>
            <a:avLst/>
            <a:gdLst>
              <a:gd name="connsiteX0" fmla="*/ 1700012 w 3309871"/>
              <a:gd name="connsiteY0" fmla="*/ 270457 h 1590831"/>
              <a:gd name="connsiteX1" fmla="*/ 1339403 w 3309871"/>
              <a:gd name="connsiteY1" fmla="*/ 180305 h 1590831"/>
              <a:gd name="connsiteX2" fmla="*/ 1197736 w 3309871"/>
              <a:gd name="connsiteY2" fmla="*/ 154547 h 1590831"/>
              <a:gd name="connsiteX3" fmla="*/ 1146220 w 3309871"/>
              <a:gd name="connsiteY3" fmla="*/ 141668 h 1590831"/>
              <a:gd name="connsiteX4" fmla="*/ 1068947 w 3309871"/>
              <a:gd name="connsiteY4" fmla="*/ 90152 h 1590831"/>
              <a:gd name="connsiteX5" fmla="*/ 1030310 w 3309871"/>
              <a:gd name="connsiteY5" fmla="*/ 64395 h 1590831"/>
              <a:gd name="connsiteX6" fmla="*/ 991674 w 3309871"/>
              <a:gd name="connsiteY6" fmla="*/ 25758 h 1590831"/>
              <a:gd name="connsiteX7" fmla="*/ 914400 w 3309871"/>
              <a:gd name="connsiteY7" fmla="*/ 0 h 1590831"/>
              <a:gd name="connsiteX8" fmla="*/ 566671 w 3309871"/>
              <a:gd name="connsiteY8" fmla="*/ 12879 h 1590831"/>
              <a:gd name="connsiteX9" fmla="*/ 528034 w 3309871"/>
              <a:gd name="connsiteY9" fmla="*/ 25758 h 1590831"/>
              <a:gd name="connsiteX10" fmla="*/ 463640 w 3309871"/>
              <a:gd name="connsiteY10" fmla="*/ 38637 h 1590831"/>
              <a:gd name="connsiteX11" fmla="*/ 399246 w 3309871"/>
              <a:gd name="connsiteY11" fmla="*/ 77274 h 1590831"/>
              <a:gd name="connsiteX12" fmla="*/ 347730 w 3309871"/>
              <a:gd name="connsiteY12" fmla="*/ 90152 h 1590831"/>
              <a:gd name="connsiteX13" fmla="*/ 257578 w 3309871"/>
              <a:gd name="connsiteY13" fmla="*/ 115910 h 1590831"/>
              <a:gd name="connsiteX14" fmla="*/ 218941 w 3309871"/>
              <a:gd name="connsiteY14" fmla="*/ 141668 h 1590831"/>
              <a:gd name="connsiteX15" fmla="*/ 180305 w 3309871"/>
              <a:gd name="connsiteY15" fmla="*/ 154547 h 1590831"/>
              <a:gd name="connsiteX16" fmla="*/ 141668 w 3309871"/>
              <a:gd name="connsiteY16" fmla="*/ 193183 h 1590831"/>
              <a:gd name="connsiteX17" fmla="*/ 64395 w 3309871"/>
              <a:gd name="connsiteY17" fmla="*/ 257578 h 1590831"/>
              <a:gd name="connsiteX18" fmla="*/ 51516 w 3309871"/>
              <a:gd name="connsiteY18" fmla="*/ 296214 h 1590831"/>
              <a:gd name="connsiteX19" fmla="*/ 25758 w 3309871"/>
              <a:gd name="connsiteY19" fmla="*/ 334851 h 1590831"/>
              <a:gd name="connsiteX20" fmla="*/ 0 w 3309871"/>
              <a:gd name="connsiteY20" fmla="*/ 412124 h 1590831"/>
              <a:gd name="connsiteX21" fmla="*/ 12879 w 3309871"/>
              <a:gd name="connsiteY21" fmla="*/ 540913 h 1590831"/>
              <a:gd name="connsiteX22" fmla="*/ 38637 w 3309871"/>
              <a:gd name="connsiteY22" fmla="*/ 785612 h 1590831"/>
              <a:gd name="connsiteX23" fmla="*/ 90153 w 3309871"/>
              <a:gd name="connsiteY23" fmla="*/ 850006 h 1590831"/>
              <a:gd name="connsiteX24" fmla="*/ 193184 w 3309871"/>
              <a:gd name="connsiteY24" fmla="*/ 862885 h 1590831"/>
              <a:gd name="connsiteX25" fmla="*/ 373488 w 3309871"/>
              <a:gd name="connsiteY25" fmla="*/ 875764 h 1590831"/>
              <a:gd name="connsiteX26" fmla="*/ 540913 w 3309871"/>
              <a:gd name="connsiteY26" fmla="*/ 914400 h 1590831"/>
              <a:gd name="connsiteX27" fmla="*/ 734096 w 3309871"/>
              <a:gd name="connsiteY27" fmla="*/ 927279 h 1590831"/>
              <a:gd name="connsiteX28" fmla="*/ 837127 w 3309871"/>
              <a:gd name="connsiteY28" fmla="*/ 991674 h 1590831"/>
              <a:gd name="connsiteX29" fmla="*/ 927279 w 3309871"/>
              <a:gd name="connsiteY29" fmla="*/ 1043189 h 1590831"/>
              <a:gd name="connsiteX30" fmla="*/ 1068947 w 3309871"/>
              <a:gd name="connsiteY30" fmla="*/ 1081826 h 1590831"/>
              <a:gd name="connsiteX31" fmla="*/ 1107584 w 3309871"/>
              <a:gd name="connsiteY31" fmla="*/ 1107583 h 1590831"/>
              <a:gd name="connsiteX32" fmla="*/ 1390919 w 3309871"/>
              <a:gd name="connsiteY32" fmla="*/ 1210614 h 1590831"/>
              <a:gd name="connsiteX33" fmla="*/ 1468192 w 3309871"/>
              <a:gd name="connsiteY33" fmla="*/ 1223493 h 1590831"/>
              <a:gd name="connsiteX34" fmla="*/ 1532586 w 3309871"/>
              <a:gd name="connsiteY34" fmla="*/ 1249251 h 1590831"/>
              <a:gd name="connsiteX35" fmla="*/ 1648496 w 3309871"/>
              <a:gd name="connsiteY35" fmla="*/ 1300767 h 1590831"/>
              <a:gd name="connsiteX36" fmla="*/ 1751527 w 3309871"/>
              <a:gd name="connsiteY36" fmla="*/ 1326524 h 1590831"/>
              <a:gd name="connsiteX37" fmla="*/ 2125015 w 3309871"/>
              <a:gd name="connsiteY37" fmla="*/ 1390919 h 1590831"/>
              <a:gd name="connsiteX38" fmla="*/ 2176530 w 3309871"/>
              <a:gd name="connsiteY38" fmla="*/ 1416676 h 1590831"/>
              <a:gd name="connsiteX39" fmla="*/ 2228046 w 3309871"/>
              <a:gd name="connsiteY39" fmla="*/ 1429555 h 1590831"/>
              <a:gd name="connsiteX40" fmla="*/ 2446986 w 3309871"/>
              <a:gd name="connsiteY40" fmla="*/ 1455313 h 1590831"/>
              <a:gd name="connsiteX41" fmla="*/ 2511381 w 3309871"/>
              <a:gd name="connsiteY41" fmla="*/ 1468192 h 1590831"/>
              <a:gd name="connsiteX42" fmla="*/ 2601533 w 3309871"/>
              <a:gd name="connsiteY42" fmla="*/ 1493950 h 1590831"/>
              <a:gd name="connsiteX43" fmla="*/ 2665927 w 3309871"/>
              <a:gd name="connsiteY43" fmla="*/ 1519707 h 1590831"/>
              <a:gd name="connsiteX44" fmla="*/ 2730322 w 3309871"/>
              <a:gd name="connsiteY44" fmla="*/ 1532586 h 1590831"/>
              <a:gd name="connsiteX45" fmla="*/ 2768958 w 3309871"/>
              <a:gd name="connsiteY45" fmla="*/ 1558344 h 1590831"/>
              <a:gd name="connsiteX46" fmla="*/ 2923505 w 3309871"/>
              <a:gd name="connsiteY46" fmla="*/ 1584102 h 1590831"/>
              <a:gd name="connsiteX47" fmla="*/ 3013657 w 3309871"/>
              <a:gd name="connsiteY47" fmla="*/ 1571223 h 1590831"/>
              <a:gd name="connsiteX48" fmla="*/ 3116688 w 3309871"/>
              <a:gd name="connsiteY48" fmla="*/ 1390919 h 1590831"/>
              <a:gd name="connsiteX49" fmla="*/ 3168203 w 3309871"/>
              <a:gd name="connsiteY49" fmla="*/ 1339403 h 1590831"/>
              <a:gd name="connsiteX50" fmla="*/ 3219719 w 3309871"/>
              <a:gd name="connsiteY50" fmla="*/ 1223493 h 1590831"/>
              <a:gd name="connsiteX51" fmla="*/ 3232598 w 3309871"/>
              <a:gd name="connsiteY51" fmla="*/ 1184857 h 1590831"/>
              <a:gd name="connsiteX52" fmla="*/ 3258355 w 3309871"/>
              <a:gd name="connsiteY52" fmla="*/ 1146220 h 1590831"/>
              <a:gd name="connsiteX53" fmla="*/ 3296992 w 3309871"/>
              <a:gd name="connsiteY53" fmla="*/ 1043189 h 1590831"/>
              <a:gd name="connsiteX54" fmla="*/ 3309871 w 3309871"/>
              <a:gd name="connsiteY54" fmla="*/ 965916 h 1590831"/>
              <a:gd name="connsiteX55" fmla="*/ 3296992 w 3309871"/>
              <a:gd name="connsiteY55" fmla="*/ 811369 h 1590831"/>
              <a:gd name="connsiteX56" fmla="*/ 3271234 w 3309871"/>
              <a:gd name="connsiteY56" fmla="*/ 759854 h 1590831"/>
              <a:gd name="connsiteX57" fmla="*/ 3258355 w 3309871"/>
              <a:gd name="connsiteY57" fmla="*/ 695459 h 1590831"/>
              <a:gd name="connsiteX58" fmla="*/ 3219719 w 3309871"/>
              <a:gd name="connsiteY58" fmla="*/ 669702 h 1590831"/>
              <a:gd name="connsiteX59" fmla="*/ 3129567 w 3309871"/>
              <a:gd name="connsiteY59" fmla="*/ 631065 h 1590831"/>
              <a:gd name="connsiteX60" fmla="*/ 3090930 w 3309871"/>
              <a:gd name="connsiteY60" fmla="*/ 605307 h 1590831"/>
              <a:gd name="connsiteX61" fmla="*/ 2884868 w 3309871"/>
              <a:gd name="connsiteY61" fmla="*/ 566671 h 1590831"/>
              <a:gd name="connsiteX62" fmla="*/ 2756079 w 3309871"/>
              <a:gd name="connsiteY62" fmla="*/ 528034 h 1590831"/>
              <a:gd name="connsiteX63" fmla="*/ 2717443 w 3309871"/>
              <a:gd name="connsiteY63" fmla="*/ 502276 h 1590831"/>
              <a:gd name="connsiteX64" fmla="*/ 2318198 w 3309871"/>
              <a:gd name="connsiteY64" fmla="*/ 463640 h 1590831"/>
              <a:gd name="connsiteX65" fmla="*/ 2266682 w 3309871"/>
              <a:gd name="connsiteY65" fmla="*/ 450761 h 1590831"/>
              <a:gd name="connsiteX66" fmla="*/ 2189409 w 3309871"/>
              <a:gd name="connsiteY66" fmla="*/ 425003 h 1590831"/>
              <a:gd name="connsiteX67" fmla="*/ 2112136 w 3309871"/>
              <a:gd name="connsiteY67" fmla="*/ 399245 h 1590831"/>
              <a:gd name="connsiteX68" fmla="*/ 2073499 w 3309871"/>
              <a:gd name="connsiteY68" fmla="*/ 386367 h 1590831"/>
              <a:gd name="connsiteX69" fmla="*/ 2034862 w 3309871"/>
              <a:gd name="connsiteY69" fmla="*/ 373488 h 1590831"/>
              <a:gd name="connsiteX70" fmla="*/ 1880316 w 3309871"/>
              <a:gd name="connsiteY70" fmla="*/ 347730 h 1590831"/>
              <a:gd name="connsiteX71" fmla="*/ 1841679 w 3309871"/>
              <a:gd name="connsiteY71" fmla="*/ 321972 h 1590831"/>
              <a:gd name="connsiteX72" fmla="*/ 1751527 w 3309871"/>
              <a:gd name="connsiteY72" fmla="*/ 296214 h 1590831"/>
              <a:gd name="connsiteX73" fmla="*/ 1712891 w 3309871"/>
              <a:gd name="connsiteY73" fmla="*/ 270457 h 1590831"/>
              <a:gd name="connsiteX74" fmla="*/ 1661375 w 3309871"/>
              <a:gd name="connsiteY74" fmla="*/ 257578 h 1590831"/>
              <a:gd name="connsiteX75" fmla="*/ 1596981 w 3309871"/>
              <a:gd name="connsiteY75" fmla="*/ 231820 h 1590831"/>
              <a:gd name="connsiteX76" fmla="*/ 1519707 w 3309871"/>
              <a:gd name="connsiteY76" fmla="*/ 206062 h 1590831"/>
              <a:gd name="connsiteX77" fmla="*/ 1481071 w 3309871"/>
              <a:gd name="connsiteY77" fmla="*/ 193183 h 1590831"/>
              <a:gd name="connsiteX78" fmla="*/ 1429555 w 3309871"/>
              <a:gd name="connsiteY78" fmla="*/ 167426 h 1590831"/>
              <a:gd name="connsiteX79" fmla="*/ 1352282 w 3309871"/>
              <a:gd name="connsiteY79" fmla="*/ 141668 h 1590831"/>
              <a:gd name="connsiteX80" fmla="*/ 1313646 w 3309871"/>
              <a:gd name="connsiteY80" fmla="*/ 167426 h 1590831"/>
              <a:gd name="connsiteX81" fmla="*/ 1275009 w 3309871"/>
              <a:gd name="connsiteY81" fmla="*/ 206062 h 1590831"/>
              <a:gd name="connsiteX82" fmla="*/ 1236372 w 3309871"/>
              <a:gd name="connsiteY82" fmla="*/ 180305 h 1590831"/>
              <a:gd name="connsiteX83" fmla="*/ 1223493 w 3309871"/>
              <a:gd name="connsiteY83" fmla="*/ 180305 h 1590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3309871" h="1590831">
                <a:moveTo>
                  <a:pt x="1700012" y="270457"/>
                </a:moveTo>
                <a:cubicBezTo>
                  <a:pt x="1579809" y="240406"/>
                  <a:pt x="1461620" y="200675"/>
                  <a:pt x="1339403" y="180305"/>
                </a:cubicBezTo>
                <a:cubicBezTo>
                  <a:pt x="1283481" y="170985"/>
                  <a:pt x="1251738" y="166547"/>
                  <a:pt x="1197736" y="154547"/>
                </a:cubicBezTo>
                <a:cubicBezTo>
                  <a:pt x="1180457" y="150707"/>
                  <a:pt x="1163392" y="145961"/>
                  <a:pt x="1146220" y="141668"/>
                </a:cubicBezTo>
                <a:lnTo>
                  <a:pt x="1068947" y="90152"/>
                </a:lnTo>
                <a:cubicBezTo>
                  <a:pt x="1056068" y="81566"/>
                  <a:pt x="1041255" y="75340"/>
                  <a:pt x="1030310" y="64395"/>
                </a:cubicBezTo>
                <a:cubicBezTo>
                  <a:pt x="1017431" y="51516"/>
                  <a:pt x="1007595" y="34603"/>
                  <a:pt x="991674" y="25758"/>
                </a:cubicBezTo>
                <a:cubicBezTo>
                  <a:pt x="967940" y="12572"/>
                  <a:pt x="914400" y="0"/>
                  <a:pt x="914400" y="0"/>
                </a:cubicBezTo>
                <a:cubicBezTo>
                  <a:pt x="798490" y="4293"/>
                  <a:pt x="682403" y="5163"/>
                  <a:pt x="566671" y="12879"/>
                </a:cubicBezTo>
                <a:cubicBezTo>
                  <a:pt x="553125" y="13782"/>
                  <a:pt x="541204" y="22465"/>
                  <a:pt x="528034" y="25758"/>
                </a:cubicBezTo>
                <a:cubicBezTo>
                  <a:pt x="506798" y="31067"/>
                  <a:pt x="485105" y="34344"/>
                  <a:pt x="463640" y="38637"/>
                </a:cubicBezTo>
                <a:cubicBezTo>
                  <a:pt x="442175" y="51516"/>
                  <a:pt x="422121" y="67108"/>
                  <a:pt x="399246" y="77274"/>
                </a:cubicBezTo>
                <a:cubicBezTo>
                  <a:pt x="383071" y="84463"/>
                  <a:pt x="364749" y="85289"/>
                  <a:pt x="347730" y="90152"/>
                </a:cubicBezTo>
                <a:cubicBezTo>
                  <a:pt x="218346" y="127117"/>
                  <a:pt x="418688" y="75632"/>
                  <a:pt x="257578" y="115910"/>
                </a:cubicBezTo>
                <a:cubicBezTo>
                  <a:pt x="244699" y="124496"/>
                  <a:pt x="232785" y="134746"/>
                  <a:pt x="218941" y="141668"/>
                </a:cubicBezTo>
                <a:cubicBezTo>
                  <a:pt x="206799" y="147739"/>
                  <a:pt x="191600" y="147017"/>
                  <a:pt x="180305" y="154547"/>
                </a:cubicBezTo>
                <a:cubicBezTo>
                  <a:pt x="165150" y="164650"/>
                  <a:pt x="155660" y="181523"/>
                  <a:pt x="141668" y="193183"/>
                </a:cubicBezTo>
                <a:cubicBezTo>
                  <a:pt x="34102" y="282820"/>
                  <a:pt x="177252" y="144718"/>
                  <a:pt x="64395" y="257578"/>
                </a:cubicBezTo>
                <a:cubicBezTo>
                  <a:pt x="60102" y="270457"/>
                  <a:pt x="57587" y="284072"/>
                  <a:pt x="51516" y="296214"/>
                </a:cubicBezTo>
                <a:cubicBezTo>
                  <a:pt x="44594" y="310058"/>
                  <a:pt x="32045" y="320706"/>
                  <a:pt x="25758" y="334851"/>
                </a:cubicBezTo>
                <a:cubicBezTo>
                  <a:pt x="14731" y="359662"/>
                  <a:pt x="0" y="412124"/>
                  <a:pt x="0" y="412124"/>
                </a:cubicBezTo>
                <a:cubicBezTo>
                  <a:pt x="4293" y="455054"/>
                  <a:pt x="9141" y="497931"/>
                  <a:pt x="12879" y="540913"/>
                </a:cubicBezTo>
                <a:cubicBezTo>
                  <a:pt x="20807" y="632087"/>
                  <a:pt x="19800" y="700847"/>
                  <a:pt x="38637" y="785612"/>
                </a:cubicBezTo>
                <a:cubicBezTo>
                  <a:pt x="46023" y="818848"/>
                  <a:pt x="52065" y="839618"/>
                  <a:pt x="90153" y="850006"/>
                </a:cubicBezTo>
                <a:cubicBezTo>
                  <a:pt x="123544" y="859113"/>
                  <a:pt x="158715" y="859751"/>
                  <a:pt x="193184" y="862885"/>
                </a:cubicBezTo>
                <a:cubicBezTo>
                  <a:pt x="253191" y="868340"/>
                  <a:pt x="313387" y="871471"/>
                  <a:pt x="373488" y="875764"/>
                </a:cubicBezTo>
                <a:cubicBezTo>
                  <a:pt x="390895" y="880116"/>
                  <a:pt x="507882" y="911097"/>
                  <a:pt x="540913" y="914400"/>
                </a:cubicBezTo>
                <a:cubicBezTo>
                  <a:pt x="605130" y="920822"/>
                  <a:pt x="669702" y="922986"/>
                  <a:pt x="734096" y="927279"/>
                </a:cubicBezTo>
                <a:cubicBezTo>
                  <a:pt x="832588" y="1001148"/>
                  <a:pt x="738134" y="935107"/>
                  <a:pt x="837127" y="991674"/>
                </a:cubicBezTo>
                <a:cubicBezTo>
                  <a:pt x="891331" y="1022647"/>
                  <a:pt x="862425" y="1017247"/>
                  <a:pt x="927279" y="1043189"/>
                </a:cubicBezTo>
                <a:cubicBezTo>
                  <a:pt x="992638" y="1069333"/>
                  <a:pt x="1004277" y="1068892"/>
                  <a:pt x="1068947" y="1081826"/>
                </a:cubicBezTo>
                <a:cubicBezTo>
                  <a:pt x="1081826" y="1090412"/>
                  <a:pt x="1094145" y="1099904"/>
                  <a:pt x="1107584" y="1107583"/>
                </a:cubicBezTo>
                <a:cubicBezTo>
                  <a:pt x="1191428" y="1155493"/>
                  <a:pt x="1312820" y="1187835"/>
                  <a:pt x="1390919" y="1210614"/>
                </a:cubicBezTo>
                <a:cubicBezTo>
                  <a:pt x="1415987" y="1217926"/>
                  <a:pt x="1442434" y="1219200"/>
                  <a:pt x="1468192" y="1223493"/>
                </a:cubicBezTo>
                <a:cubicBezTo>
                  <a:pt x="1489657" y="1232079"/>
                  <a:pt x="1511337" y="1240144"/>
                  <a:pt x="1532586" y="1249251"/>
                </a:cubicBezTo>
                <a:cubicBezTo>
                  <a:pt x="1571448" y="1265906"/>
                  <a:pt x="1608626" y="1286695"/>
                  <a:pt x="1648496" y="1300767"/>
                </a:cubicBezTo>
                <a:cubicBezTo>
                  <a:pt x="1681878" y="1312549"/>
                  <a:pt x="1716814" y="1319581"/>
                  <a:pt x="1751527" y="1326524"/>
                </a:cubicBezTo>
                <a:cubicBezTo>
                  <a:pt x="1965086" y="1369236"/>
                  <a:pt x="1971343" y="1368966"/>
                  <a:pt x="2125015" y="1390919"/>
                </a:cubicBezTo>
                <a:cubicBezTo>
                  <a:pt x="2142187" y="1399505"/>
                  <a:pt x="2158554" y="1409935"/>
                  <a:pt x="2176530" y="1416676"/>
                </a:cubicBezTo>
                <a:cubicBezTo>
                  <a:pt x="2193104" y="1422891"/>
                  <a:pt x="2210523" y="1427052"/>
                  <a:pt x="2228046" y="1429555"/>
                </a:cubicBezTo>
                <a:cubicBezTo>
                  <a:pt x="2300791" y="1439947"/>
                  <a:pt x="2374177" y="1445384"/>
                  <a:pt x="2446986" y="1455313"/>
                </a:cubicBezTo>
                <a:cubicBezTo>
                  <a:pt x="2468675" y="1458271"/>
                  <a:pt x="2490012" y="1463443"/>
                  <a:pt x="2511381" y="1468192"/>
                </a:cubicBezTo>
                <a:cubicBezTo>
                  <a:pt x="2544596" y="1475573"/>
                  <a:pt x="2570242" y="1482216"/>
                  <a:pt x="2601533" y="1493950"/>
                </a:cubicBezTo>
                <a:cubicBezTo>
                  <a:pt x="2623179" y="1502067"/>
                  <a:pt x="2643784" y="1513064"/>
                  <a:pt x="2665927" y="1519707"/>
                </a:cubicBezTo>
                <a:cubicBezTo>
                  <a:pt x="2686894" y="1525997"/>
                  <a:pt x="2708857" y="1528293"/>
                  <a:pt x="2730322" y="1532586"/>
                </a:cubicBezTo>
                <a:cubicBezTo>
                  <a:pt x="2743201" y="1541172"/>
                  <a:pt x="2754731" y="1552247"/>
                  <a:pt x="2768958" y="1558344"/>
                </a:cubicBezTo>
                <a:cubicBezTo>
                  <a:pt x="2803996" y="1573360"/>
                  <a:pt x="2900788" y="1581262"/>
                  <a:pt x="2923505" y="1584102"/>
                </a:cubicBezTo>
                <a:cubicBezTo>
                  <a:pt x="2953556" y="1579809"/>
                  <a:pt x="2990484" y="1590831"/>
                  <a:pt x="3013657" y="1571223"/>
                </a:cubicBezTo>
                <a:cubicBezTo>
                  <a:pt x="3125827" y="1476309"/>
                  <a:pt x="3058946" y="1467909"/>
                  <a:pt x="3116688" y="1390919"/>
                </a:cubicBezTo>
                <a:cubicBezTo>
                  <a:pt x="3131259" y="1371491"/>
                  <a:pt x="3153632" y="1358831"/>
                  <a:pt x="3168203" y="1339403"/>
                </a:cubicBezTo>
                <a:cubicBezTo>
                  <a:pt x="3182839" y="1319889"/>
                  <a:pt x="3212674" y="1242279"/>
                  <a:pt x="3219719" y="1223493"/>
                </a:cubicBezTo>
                <a:cubicBezTo>
                  <a:pt x="3224486" y="1210782"/>
                  <a:pt x="3226527" y="1196999"/>
                  <a:pt x="3232598" y="1184857"/>
                </a:cubicBezTo>
                <a:cubicBezTo>
                  <a:pt x="3239520" y="1171013"/>
                  <a:pt x="3251433" y="1160064"/>
                  <a:pt x="3258355" y="1146220"/>
                </a:cubicBezTo>
                <a:cubicBezTo>
                  <a:pt x="3262367" y="1138196"/>
                  <a:pt x="3292533" y="1063254"/>
                  <a:pt x="3296992" y="1043189"/>
                </a:cubicBezTo>
                <a:cubicBezTo>
                  <a:pt x="3302657" y="1017698"/>
                  <a:pt x="3305578" y="991674"/>
                  <a:pt x="3309871" y="965916"/>
                </a:cubicBezTo>
                <a:cubicBezTo>
                  <a:pt x="3305578" y="914400"/>
                  <a:pt x="3306519" y="862178"/>
                  <a:pt x="3296992" y="811369"/>
                </a:cubicBezTo>
                <a:cubicBezTo>
                  <a:pt x="3293454" y="792499"/>
                  <a:pt x="3277305" y="778067"/>
                  <a:pt x="3271234" y="759854"/>
                </a:cubicBezTo>
                <a:cubicBezTo>
                  <a:pt x="3264312" y="739087"/>
                  <a:pt x="3269215" y="714465"/>
                  <a:pt x="3258355" y="695459"/>
                </a:cubicBezTo>
                <a:cubicBezTo>
                  <a:pt x="3250676" y="682020"/>
                  <a:pt x="3233158" y="677381"/>
                  <a:pt x="3219719" y="669702"/>
                </a:cubicBezTo>
                <a:cubicBezTo>
                  <a:pt x="3032099" y="562492"/>
                  <a:pt x="3274069" y="703317"/>
                  <a:pt x="3129567" y="631065"/>
                </a:cubicBezTo>
                <a:cubicBezTo>
                  <a:pt x="3115723" y="624143"/>
                  <a:pt x="3105075" y="611593"/>
                  <a:pt x="3090930" y="605307"/>
                </a:cubicBezTo>
                <a:cubicBezTo>
                  <a:pt x="3010859" y="569720"/>
                  <a:pt x="2980080" y="576192"/>
                  <a:pt x="2884868" y="566671"/>
                </a:cubicBezTo>
                <a:cubicBezTo>
                  <a:pt x="2790803" y="535316"/>
                  <a:pt x="2833935" y="547498"/>
                  <a:pt x="2756079" y="528034"/>
                </a:cubicBezTo>
                <a:cubicBezTo>
                  <a:pt x="2743200" y="519448"/>
                  <a:pt x="2731587" y="508562"/>
                  <a:pt x="2717443" y="502276"/>
                </a:cubicBezTo>
                <a:cubicBezTo>
                  <a:pt x="2587498" y="444523"/>
                  <a:pt x="2472556" y="469814"/>
                  <a:pt x="2318198" y="463640"/>
                </a:cubicBezTo>
                <a:cubicBezTo>
                  <a:pt x="2301026" y="459347"/>
                  <a:pt x="2283636" y="455847"/>
                  <a:pt x="2266682" y="450761"/>
                </a:cubicBezTo>
                <a:cubicBezTo>
                  <a:pt x="2240676" y="442959"/>
                  <a:pt x="2215167" y="433589"/>
                  <a:pt x="2189409" y="425003"/>
                </a:cubicBezTo>
                <a:lnTo>
                  <a:pt x="2112136" y="399245"/>
                </a:lnTo>
                <a:lnTo>
                  <a:pt x="2073499" y="386367"/>
                </a:lnTo>
                <a:cubicBezTo>
                  <a:pt x="2060620" y="382074"/>
                  <a:pt x="2048253" y="375720"/>
                  <a:pt x="2034862" y="373488"/>
                </a:cubicBezTo>
                <a:lnTo>
                  <a:pt x="1880316" y="347730"/>
                </a:lnTo>
                <a:cubicBezTo>
                  <a:pt x="1867437" y="339144"/>
                  <a:pt x="1855523" y="328894"/>
                  <a:pt x="1841679" y="321972"/>
                </a:cubicBezTo>
                <a:cubicBezTo>
                  <a:pt x="1823202" y="312733"/>
                  <a:pt x="1768034" y="300341"/>
                  <a:pt x="1751527" y="296214"/>
                </a:cubicBezTo>
                <a:cubicBezTo>
                  <a:pt x="1738648" y="287628"/>
                  <a:pt x="1727118" y="276554"/>
                  <a:pt x="1712891" y="270457"/>
                </a:cubicBezTo>
                <a:cubicBezTo>
                  <a:pt x="1696622" y="263485"/>
                  <a:pt x="1678167" y="263175"/>
                  <a:pt x="1661375" y="257578"/>
                </a:cubicBezTo>
                <a:cubicBezTo>
                  <a:pt x="1639443" y="250267"/>
                  <a:pt x="1618707" y="239721"/>
                  <a:pt x="1596981" y="231820"/>
                </a:cubicBezTo>
                <a:cubicBezTo>
                  <a:pt x="1571464" y="222541"/>
                  <a:pt x="1545465" y="214648"/>
                  <a:pt x="1519707" y="206062"/>
                </a:cubicBezTo>
                <a:cubicBezTo>
                  <a:pt x="1506828" y="201769"/>
                  <a:pt x="1493213" y="199254"/>
                  <a:pt x="1481071" y="193183"/>
                </a:cubicBezTo>
                <a:cubicBezTo>
                  <a:pt x="1463899" y="184597"/>
                  <a:pt x="1447381" y="174556"/>
                  <a:pt x="1429555" y="167426"/>
                </a:cubicBezTo>
                <a:cubicBezTo>
                  <a:pt x="1404346" y="157342"/>
                  <a:pt x="1352282" y="141668"/>
                  <a:pt x="1352282" y="141668"/>
                </a:cubicBezTo>
                <a:cubicBezTo>
                  <a:pt x="1339403" y="150254"/>
                  <a:pt x="1325537" y="157517"/>
                  <a:pt x="1313646" y="167426"/>
                </a:cubicBezTo>
                <a:cubicBezTo>
                  <a:pt x="1299654" y="179086"/>
                  <a:pt x="1292975" y="203068"/>
                  <a:pt x="1275009" y="206062"/>
                </a:cubicBezTo>
                <a:cubicBezTo>
                  <a:pt x="1259741" y="208607"/>
                  <a:pt x="1250216" y="187227"/>
                  <a:pt x="1236372" y="180305"/>
                </a:cubicBezTo>
                <a:cubicBezTo>
                  <a:pt x="1232532" y="178385"/>
                  <a:pt x="1227786" y="180305"/>
                  <a:pt x="1223493" y="180305"/>
                </a:cubicBezTo>
              </a:path>
            </a:pathLst>
          </a:cu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3358cropp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37672" y="1894776"/>
            <a:ext cx="4132352" cy="50405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404664"/>
            <a:ext cx="8064896" cy="138499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When there are lots of ingredients, especially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sugar</a:t>
            </a:r>
            <a:r>
              <a:rPr lang="en-US" sz="2800" dirty="0" smtClean="0">
                <a:latin typeface="Comic Sans MS" pitchFamily="66" charset="0"/>
              </a:rPr>
              <a:t>,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salt</a:t>
            </a:r>
            <a:r>
              <a:rPr lang="en-US" sz="2800" dirty="0" smtClean="0">
                <a:latin typeface="Comic Sans MS" pitchFamily="66" charset="0"/>
              </a:rPr>
              <a:t>,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oil</a:t>
            </a:r>
            <a:r>
              <a:rPr lang="en-US" sz="2800" dirty="0" smtClean="0">
                <a:latin typeface="Comic Sans MS" pitchFamily="66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flavour</a:t>
            </a:r>
            <a:r>
              <a:rPr lang="en-US" sz="2800" dirty="0" smtClean="0">
                <a:latin typeface="Comic Sans MS" pitchFamily="66" charset="0"/>
              </a:rPr>
              <a:t>… these foods are not as good for us as natural foods.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2200" y="2132856"/>
            <a:ext cx="2160240" cy="31085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These chips have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11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ingredients  including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sugar</a:t>
            </a:r>
            <a:r>
              <a:rPr lang="en-US" sz="2800" dirty="0" smtClean="0">
                <a:latin typeface="Comic Sans MS" pitchFamily="66" charset="0"/>
              </a:rPr>
              <a:t>,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salt</a:t>
            </a:r>
            <a:r>
              <a:rPr lang="en-US" sz="2800" dirty="0" smtClean="0">
                <a:latin typeface="Comic Sans MS" pitchFamily="66" charset="0"/>
              </a:rPr>
              <a:t>, </a:t>
            </a:r>
            <a:r>
              <a:rPr lang="en-US" sz="2800" dirty="0" smtClean="0">
                <a:solidFill>
                  <a:srgbClr val="3366FF"/>
                </a:solidFill>
                <a:latin typeface="Comic Sans MS" pitchFamily="66" charset="0"/>
              </a:rPr>
              <a:t>oil</a:t>
            </a:r>
            <a:r>
              <a:rPr lang="en-US" sz="2800" dirty="0" smtClean="0">
                <a:latin typeface="Comic Sans MS" pitchFamily="66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flavour !!!!</a:t>
            </a:r>
            <a:endParaRPr lang="en-US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059832" y="4581128"/>
            <a:ext cx="3312368" cy="648072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148064" y="5229200"/>
            <a:ext cx="180020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3349cropp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5138" y="620688"/>
            <a:ext cx="3159937" cy="5616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836712"/>
            <a:ext cx="3744416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This chicken flavoured packet soup contains </a:t>
            </a:r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18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 ingredients including </a:t>
            </a:r>
            <a:r>
              <a:rPr lang="en-US" sz="4000" dirty="0" smtClean="0">
                <a:solidFill>
                  <a:srgbClr val="FF6600"/>
                </a:solidFill>
                <a:latin typeface="Comic Sans MS" pitchFamily="66" charset="0"/>
              </a:rPr>
              <a:t>salt</a:t>
            </a:r>
            <a:r>
              <a:rPr lang="en-US" sz="40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flavour</a:t>
            </a:r>
            <a:r>
              <a:rPr lang="en-US" sz="4000" dirty="0" smtClean="0">
                <a:solidFill>
                  <a:srgbClr val="000000"/>
                </a:solidFill>
                <a:latin typeface="Comic Sans MS" pitchFamily="66" charset="0"/>
              </a:rPr>
              <a:t>, </a:t>
            </a:r>
            <a:r>
              <a:rPr lang="en-US" sz="4000" dirty="0" smtClean="0">
                <a:solidFill>
                  <a:srgbClr val="800000"/>
                </a:solidFill>
                <a:latin typeface="Comic Sans MS" pitchFamily="66" charset="0"/>
              </a:rPr>
              <a:t>sugar</a:t>
            </a:r>
            <a:r>
              <a:rPr lang="en-US" sz="4000" dirty="0" smtClean="0">
                <a:solidFill>
                  <a:srgbClr val="000000"/>
                </a:solidFill>
                <a:latin typeface="Comic Sans MS" pitchFamily="66" charset="0"/>
              </a:rPr>
              <a:t> and </a:t>
            </a:r>
            <a:r>
              <a:rPr lang="en-US" sz="4000" dirty="0" smtClean="0">
                <a:solidFill>
                  <a:srgbClr val="3366FF"/>
                </a:solidFill>
                <a:latin typeface="Comic Sans MS" pitchFamily="66" charset="0"/>
              </a:rPr>
              <a:t>oil</a:t>
            </a:r>
            <a:r>
              <a:rPr lang="en-US" sz="4000" dirty="0" smtClean="0">
                <a:solidFill>
                  <a:srgbClr val="000000"/>
                </a:solidFill>
                <a:latin typeface="Comic Sans MS" pitchFamily="66" charset="0"/>
              </a:rPr>
              <a:t>.</a:t>
            </a:r>
            <a:endParaRPr lang="en-US" sz="4000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476672"/>
            <a:ext cx="3740950" cy="5733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764704"/>
            <a:ext cx="4032448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>
                <a:latin typeface="Comic Sans MS" pitchFamily="66" charset="0"/>
              </a:rPr>
              <a:t>These snack bars have </a:t>
            </a:r>
            <a:r>
              <a:rPr lang="en-US" sz="4800" b="1" dirty="0" smtClean="0">
                <a:latin typeface="Comic Sans MS" pitchFamily="66" charset="0"/>
              </a:rPr>
              <a:t>24</a:t>
            </a:r>
            <a:r>
              <a:rPr lang="en-US" sz="4800" dirty="0" smtClean="0">
                <a:latin typeface="Comic Sans MS" pitchFamily="66" charset="0"/>
              </a:rPr>
              <a:t> ingredients including lots of </a:t>
            </a:r>
            <a:r>
              <a:rPr lang="en-US" sz="4800" dirty="0" smtClean="0">
                <a:solidFill>
                  <a:srgbClr val="800000"/>
                </a:solidFill>
                <a:latin typeface="Comic Sans MS" pitchFamily="66" charset="0"/>
              </a:rPr>
              <a:t>sugar</a:t>
            </a:r>
            <a:r>
              <a:rPr lang="en-US" sz="4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4800" dirty="0" smtClean="0">
                <a:solidFill>
                  <a:srgbClr val="000000"/>
                </a:solidFill>
                <a:latin typeface="Comic Sans MS" pitchFamily="66" charset="0"/>
              </a:rPr>
              <a:t>and</a:t>
            </a:r>
            <a:r>
              <a:rPr lang="en-US" sz="48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4800" dirty="0" smtClean="0">
                <a:solidFill>
                  <a:srgbClr val="3366FF"/>
                </a:solidFill>
                <a:latin typeface="Comic Sans MS" pitchFamily="66" charset="0"/>
              </a:rPr>
              <a:t>oil</a:t>
            </a:r>
            <a:r>
              <a:rPr lang="en-US" sz="4800" dirty="0" smtClean="0">
                <a:solidFill>
                  <a:srgbClr val="000000"/>
                </a:solidFill>
                <a:latin typeface="Comic Sans MS" pitchFamily="66" charset="0"/>
              </a:rPr>
              <a:t>!!!</a:t>
            </a:r>
            <a:endParaRPr lang="en-US" sz="48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572000" y="3645024"/>
            <a:ext cx="72008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Video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2564904"/>
            <a:ext cx="6203032" cy="1872208"/>
          </a:xfrm>
        </p:spPr>
        <p:txBody>
          <a:bodyPr/>
          <a:lstStyle/>
          <a:p>
            <a:pPr>
              <a:buNone/>
            </a:pPr>
            <a:r>
              <a:rPr lang="en-AU" dirty="0">
                <a:latin typeface="Comic Sans MS" pitchFamily="66" charset="0"/>
                <a:hlinkClick r:id="rId2"/>
              </a:rPr>
              <a:t>Pyramid Power vs Junk Food Bandits Basketball Movie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39330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Nourish Interactive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Which lunch is healthier?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5" name="Content Placeholder 4" descr="IMG_327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089839" y="1899106"/>
            <a:ext cx="4968552" cy="3995892"/>
          </a:xfrm>
        </p:spPr>
      </p:pic>
      <p:pic>
        <p:nvPicPr>
          <p:cNvPr id="6" name="Content Placeholder 5" descr="IMG_327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43238" y="2139582"/>
            <a:ext cx="4968552" cy="3514940"/>
          </a:xfrm>
        </p:spPr>
      </p:pic>
      <p:sp>
        <p:nvSpPr>
          <p:cNvPr id="3" name="TextBox 2"/>
          <p:cNvSpPr txBox="1"/>
          <p:nvPr/>
        </p:nvSpPr>
        <p:spPr>
          <a:xfrm>
            <a:off x="5399584" y="6627168"/>
            <a:ext cx="3744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itchFamily="34" charset="0"/>
                <a:cs typeface="Arial" pitchFamily="34" charset="0"/>
              </a:rPr>
              <a:t>All photo images — courtesy Narinda Sandry, used with permission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133</Words>
  <Application>Microsoft Office PowerPoint</Application>
  <PresentationFormat>On-screen Show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Food detectives</vt:lpstr>
      <vt:lpstr>Look at these  foods and drinks.  What are  their properties?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Video</vt:lpstr>
      <vt:lpstr>Which lunch is healthier?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detectives</dc:title>
  <dc:creator>Narinda Sandry</dc:creator>
  <cp:lastModifiedBy>Owner</cp:lastModifiedBy>
  <cp:revision>6</cp:revision>
  <dcterms:created xsi:type="dcterms:W3CDTF">2014-03-07T02:09:46Z</dcterms:created>
  <dcterms:modified xsi:type="dcterms:W3CDTF">2014-07-16T06:47:46Z</dcterms:modified>
</cp:coreProperties>
</file>